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EE2E-ADCD-4817-B0D3-5232A9FF4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422070-0A48-49D6-86F2-158A42B17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540B56-78FB-4D7B-80C5-2E158E5D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E5753-1296-4EB8-BC6F-DD5404DA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0CF00-BAA2-4719-AEDD-C0510375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44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E9386-9767-481E-96FC-8F4F955E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06239E-EF19-43EB-AED1-BFA2A835E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FB8A7-1D86-474E-963B-0CBE09D8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A3E483-904A-4FB1-AA56-E764A5B0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2AEE-E687-45B1-A1BE-EE22A706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9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D23D2D-B75C-4120-B663-5259F3887F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688F03-85C3-40F6-B996-DC9956FE5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82A5A-AD6F-40A5-9911-E9675C7A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A71AF-AF32-4404-AE8F-C286D1C3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9DA59-D4EC-4B3E-9597-A6E8DFE9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52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73DFB-9CB5-4DE8-A1F1-37D091D1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F56DF-9DEB-4726-939A-DBE350505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D253D-FFB5-4A16-BE16-572B6EBF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6346C-6B78-48D2-A674-FA54350D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4FDD4-95F2-428D-BFC7-6B8957F5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10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DDD8D-BD2E-430F-BA32-501F6500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80F20-CB68-48C1-9426-2E56716B0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7DF19-4AE2-43AA-A12F-D164A7D4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3555A-EA75-4C65-BED7-A8850341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A9844-BF57-4955-8E76-39819F12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3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8CFBA-364F-4918-B34F-C17DEE5B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FF3F72-3966-4877-967B-87A31217A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90D7C9-6BD5-4B84-B8BF-6445F1C0D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B7BA3-11C5-4622-91DA-17719882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3CA8CB-AD4F-41B8-85CC-368B3C49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F8768-1214-4E2D-BE57-99CDE2E5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65441-2B3F-417D-B939-5A9048F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3E82BA-E8E3-49D8-BB90-293F41F1F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5F40B9-A62D-47C5-956A-ABC17877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A65CB-C394-468E-B0B5-9CE37018C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9A93F-C10D-41F5-9B37-517F10669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C3B54A-53C4-4692-8C0B-9420C833F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B55B1C-86F2-472A-B851-D945E623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BD21BD-F34B-49C3-8B5D-645BFB7F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53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61CF6-C836-473A-ABC3-C91A7605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47F772-31B3-4BF3-B52D-E5FB83A1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D9EA71-2FAA-413F-80B2-211E4D32E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739BEC-4B46-4354-9FC1-456CB61E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71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07D33-45C9-4517-BAFB-BA5562874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BF8708-7DA6-4450-AC74-4A72CFDB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D35A80-BF39-4B4C-B56E-F7335ECC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1EF74-6D14-4140-8A00-79A6F2A9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2D9A2-1CD9-472B-B106-2E4024078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E07780-E055-42B6-AABE-02E7B73FC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65F0B4-4648-4ADC-B910-724B3822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16A046-A198-4D5D-91DA-670715811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0FC082-7AC7-4C6A-BD0C-4D3D1E36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6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95625-0F56-43AE-AA7F-600463F7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6458CD-483F-4DFB-8E61-2B3078FFE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5DDA4A-089B-404A-81C6-FB4A525AB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66651-EFD1-41B7-A9FC-CB10FEDA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2C968D-F26D-4AB1-8656-DFBCD0D2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86C8A-6CB3-4127-96E1-94AAA3AD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37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0E64F-2B05-41D5-9210-466B572A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BC0137-4CC4-4D9F-841F-08C4A4A9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2AE0B-1B7E-4FFD-A4C5-33FDB5EC2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52B93-5C05-4922-B283-D632FEFAFC5E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03B13-758A-4D55-BDE2-F0097D4DF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2ACAA1-70F5-40E5-81EE-93DAD9DF9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0F02-AAF2-4163-950D-CC8AB8660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7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5CFC3-4655-4D47-8565-A27F7CB0A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1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1DB37317-4F91-44B9-B016-09C7EA510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18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5E9B4843-25B0-452F-9784-E65556DA6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39723470-EA6C-4345-82FB-A060297F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85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BED5BC5-C238-44FD-BC2A-83B4A190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09A63E5-7B03-4FC3-8D9E-E55A6C553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1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B9A5C0F-7602-4B0F-ABD0-55997A68A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9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C604ED0-0A85-4BBC-BEE0-4103F7458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00D04AC-A9CF-4119-AEE4-FCE519C6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9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612947C-337C-4B36-8086-67703EFD7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4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ED9685B-837A-4F8F-A00F-94FDAEA7A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2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7EC810B-05B7-44DC-AB46-4FBD9DDE0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8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CDB3DF1-5D47-40BB-B93F-ECB35AF94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8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C5609D4-ED9E-4894-9859-38EE04C2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83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3C9C2B33-0378-4B84-ADB3-F494F5C57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D5C8E49-0F92-4CE7-A5AE-822CB8F54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49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95020EF-B8AD-4232-BC71-9B93B9D0A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82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34464E-8A15-4FE0-850B-B400E9217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64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84EC514-A895-4786-B56A-10104DD88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67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377E66-6A71-45BF-B11E-7B68ED18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8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B0D75C7-1844-44FC-A34D-D170C7719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50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FB3539-F513-4C14-A8ED-F181C2CC9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00648F-CDD9-42A9-AA21-98B7D9E33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40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4FBA552-665E-45C2-9706-344D9718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74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CB1735-36EE-410D-AC26-E8F127284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20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3C9BA67-4C47-4A27-8398-A927D2B4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54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E1B54C2-F6AB-483C-859C-4F8974330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78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67FA6F6-84B2-4D7F-8F34-4C650CB91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43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0F82AB3-71F2-4288-8440-246124E1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69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3D534A4-F859-455A-92E9-1284950A5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44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48AB756-4D51-47D6-A8F0-4E5F2C2E3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044E2D5-991F-432E-B357-4F11902A5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96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5281F9-C363-4C20-8401-C29F7F563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1BE3D35-6FB2-4FC5-8D0C-4883D6358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1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D82E1B-6A11-45CC-AF25-752372D28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41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70E9DD8-5221-46B2-A540-A4148725C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9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E1AAF6-7932-460F-B497-5328DE3AE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9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FEFFA1C-5AE6-484A-8D8E-3B30E0D1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3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7C6E5E-B0C2-4F26-B032-973482DD5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4907D60-0455-454B-9C9F-93C9A7667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5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7D85FE-CC04-40C9-A312-B4D66BDF1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6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와이드스크린</PresentationFormat>
  <Paragraphs>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 jiyoung</dc:creator>
  <cp:lastModifiedBy>shin jiyoung</cp:lastModifiedBy>
  <cp:revision>5</cp:revision>
  <dcterms:created xsi:type="dcterms:W3CDTF">2019-06-20T20:30:01Z</dcterms:created>
  <dcterms:modified xsi:type="dcterms:W3CDTF">2019-07-16T04:26:02Z</dcterms:modified>
</cp:coreProperties>
</file>